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6" r:id="rId3"/>
    <p:sldId id="277" r:id="rId4"/>
    <p:sldId id="278" r:id="rId5"/>
    <p:sldId id="281" r:id="rId6"/>
    <p:sldId id="282" r:id="rId7"/>
    <p:sldId id="285" r:id="rId8"/>
    <p:sldId id="286" r:id="rId9"/>
    <p:sldId id="283" r:id="rId10"/>
    <p:sldId id="284" r:id="rId11"/>
    <p:sldId id="287" r:id="rId12"/>
    <p:sldId id="288" r:id="rId13"/>
    <p:sldId id="289" r:id="rId14"/>
    <p:sldId id="290" r:id="rId15"/>
    <p:sldId id="296" r:id="rId16"/>
    <p:sldId id="297" r:id="rId17"/>
    <p:sldId id="291" r:id="rId18"/>
    <p:sldId id="292" r:id="rId19"/>
    <p:sldId id="293" r:id="rId20"/>
    <p:sldId id="294" r:id="rId21"/>
    <p:sldId id="295" r:id="rId22"/>
    <p:sldId id="29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5)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129</Words>
  <Application>Microsoft Office PowerPoint</Application>
  <PresentationFormat>On-screen Show (16:9)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tam do</cp:lastModifiedBy>
  <cp:revision>43</cp:revision>
  <dcterms:created xsi:type="dcterms:W3CDTF">2020-08-19T03:47:13Z</dcterms:created>
  <dcterms:modified xsi:type="dcterms:W3CDTF">2021-11-30T05:11:00Z</dcterms:modified>
</cp:coreProperties>
</file>